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14086" userDrawn="1">
          <p15:clr>
            <a:srgbClr val="A4A3A4"/>
          </p15:clr>
        </p15:guide>
        <p15:guide id="10" pos="13405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50649-71B0-4075-AE2B-66494CF3E30C}" v="3" dt="2023-08-06T20:51:07.3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50" autoAdjust="0"/>
    <p:restoredTop sz="94742"/>
  </p:normalViewPr>
  <p:slideViewPr>
    <p:cSldViewPr snapToGrid="0">
      <p:cViewPr varScale="1">
        <p:scale>
          <a:sx n="13" d="100"/>
          <a:sy n="13" d="100"/>
        </p:scale>
        <p:origin x="1248" y="168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14086"/>
        <p:guide pos="13405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D4F50649-71B0-4075-AE2B-66494CF3E30C}"/>
    <pc:docChg chg="custSel modSld modMainMaster">
      <pc:chgData name="Karan Warren" userId="6f406eaeaa8d3d0b" providerId="LiveId" clId="{D4F50649-71B0-4075-AE2B-66494CF3E30C}" dt="2023-08-06T20:51:10.748" v="3" actId="14100"/>
      <pc:docMkLst>
        <pc:docMk/>
      </pc:docMkLst>
      <pc:sldChg chg="delSp mod">
        <pc:chgData name="Karan Warren" userId="6f406eaeaa8d3d0b" providerId="LiveId" clId="{D4F50649-71B0-4075-AE2B-66494CF3E30C}" dt="2023-08-06T20:51:00.410" v="1" actId="21"/>
        <pc:sldMkLst>
          <pc:docMk/>
          <pc:sldMk cId="353508148" sldId="257"/>
        </pc:sldMkLst>
        <pc:spChg chg="del">
          <ac:chgData name="Karan Warren" userId="6f406eaeaa8d3d0b" providerId="LiveId" clId="{D4F50649-71B0-4075-AE2B-66494CF3E30C}" dt="2023-08-06T20:50:58.586" v="0" actId="478"/>
          <ac:spMkLst>
            <pc:docMk/>
            <pc:sldMk cId="353508148" sldId="257"/>
            <ac:spMk id="36" creationId="{2997FE45-6E9C-C6BA-66FD-ABD38554371E}"/>
          </ac:spMkLst>
        </pc:spChg>
        <pc:picChg chg="del">
          <ac:chgData name="Karan Warren" userId="6f406eaeaa8d3d0b" providerId="LiveId" clId="{D4F50649-71B0-4075-AE2B-66494CF3E30C}" dt="2023-08-06T20:51:00.410" v="1" actId="21"/>
          <ac:picMkLst>
            <pc:docMk/>
            <pc:sldMk cId="353508148" sldId="257"/>
            <ac:picMk id="4" creationId="{6872E22A-0AC6-4E6D-A624-D526542A2907}"/>
          </ac:picMkLst>
        </pc:picChg>
      </pc:sldChg>
      <pc:sldMasterChg chg="modSldLayout">
        <pc:chgData name="Karan Warren" userId="6f406eaeaa8d3d0b" providerId="LiveId" clId="{D4F50649-71B0-4075-AE2B-66494CF3E30C}" dt="2023-08-06T20:51:10.748" v="3" actId="14100"/>
        <pc:sldMasterMkLst>
          <pc:docMk/>
          <pc:sldMasterMk cId="0" sldId="2147483648"/>
        </pc:sldMasterMkLst>
        <pc:sldLayoutChg chg="addSp modSp mod">
          <pc:chgData name="Karan Warren" userId="6f406eaeaa8d3d0b" providerId="LiveId" clId="{D4F50649-71B0-4075-AE2B-66494CF3E30C}" dt="2023-08-06T20:51:10.748" v="3" actId="14100"/>
          <pc:sldLayoutMkLst>
            <pc:docMk/>
            <pc:sldMasterMk cId="0" sldId="2147483648"/>
            <pc:sldLayoutMk cId="0" sldId="2147483662"/>
          </pc:sldLayoutMkLst>
          <pc:picChg chg="add mod">
            <ac:chgData name="Karan Warren" userId="6f406eaeaa8d3d0b" providerId="LiveId" clId="{D4F50649-71B0-4075-AE2B-66494CF3E30C}" dt="2023-08-06T20:51:10.748" v="3" actId="14100"/>
            <ac:picMkLst>
              <pc:docMk/>
              <pc:sldMasterMk cId="0" sldId="2147483648"/>
              <pc:sldLayoutMk cId="0" sldId="2147483662"/>
              <ac:picMk id="7" creationId="{E275C14B-1EFA-69DD-568D-4C7209650E7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75C14B-1EFA-69DD-568D-4C7209650E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11351" y="1454149"/>
            <a:ext cx="9001590" cy="711502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Research-Poster-3-Sections-Alternate-Fonts-36x48</Template>
  <TotalTime>4</TotalTime>
  <Words>790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Acumin Pro ExtraCondensed</vt:lpstr>
      <vt:lpstr>Acumin Pro SemiCondensed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Hustedt-Warren, Karan Elizabeth</dc:creator>
  <cp:lastModifiedBy>Karan Warren</cp:lastModifiedBy>
  <cp:revision>2</cp:revision>
  <dcterms:created xsi:type="dcterms:W3CDTF">2023-06-14T15:11:48Z</dcterms:created>
  <dcterms:modified xsi:type="dcterms:W3CDTF">2023-08-06T20:51:10Z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